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A4513C-DAD4-F781-B6AF-525A8AF12A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77ED91-5337-0AB3-A575-AE2BA08399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35CA7-D633-D709-37A2-4948DC70F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C2C56-32B1-4492-8A33-BE34A724A9CD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55B6E4-7915-9E29-DBAC-8EA2058FF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192B4F-F11A-E06B-4CAF-C9A395446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8038E-3C4B-4967-AD6A-5E20E78020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9314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EDDC98-A958-4013-FC2F-1A80DF271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4FA150B-BC9A-E7A7-A457-832274A0AE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257216-4B8D-4457-771A-F93EDC338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C2C56-32B1-4492-8A33-BE34A724A9CD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80A48C-1305-46C1-6B38-D9B5E13DF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9312DB-AD48-3C86-E6F8-BECB5556A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8038E-3C4B-4967-AD6A-5E20E78020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4321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A874C27-CE36-3042-290F-1AB85D3CD6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6DA8DC1-A835-08B2-1DA5-3C8459B315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6F001D-F45B-9282-A125-E445E65BA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C2C56-32B1-4492-8A33-BE34A724A9CD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33AD4B-489C-317B-57FB-58410EE4B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0D52EF-A844-59CE-3994-1DD6BBA54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8038E-3C4B-4967-AD6A-5E20E78020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424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FA4297-3808-6553-CCB7-02FF257F3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E36286-47EC-BCD5-0E7D-1F501B677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EF72AD-3A34-457E-123B-7F432C6E9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C2C56-32B1-4492-8A33-BE34A724A9CD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C6295C-A2C5-EAC4-038F-2B0681179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CCDBCB-679C-4AD3-5B59-120BE9B8F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8038E-3C4B-4967-AD6A-5E20E78020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1586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6210F3-302E-4E1E-0ECB-DC141AEF8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822163-CA1E-0BF8-2CAD-36149DC16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B61EA0-5344-7AE4-1B28-A98265B6C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C2C56-32B1-4492-8A33-BE34A724A9CD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C413A4-5936-0F9F-966E-14A5F89AF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D2A180-59D0-D2E5-5F48-FFB61A7F8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8038E-3C4B-4967-AD6A-5E20E78020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8441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E4B95D-9709-F20E-EA5D-D02AB1DC5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37A074-3C5B-C9A8-79F2-0E135F6D50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65FDFF9-04E7-E54B-E700-6BD9C0A223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531B87-9688-DFE0-EA94-675C02BF4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C2C56-32B1-4492-8A33-BE34A724A9CD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F4DD64B-78D6-32E4-F25E-7D98D0153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916CE9-DF26-78BB-1873-42FEB9251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8038E-3C4B-4967-AD6A-5E20E78020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94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B9D7F3-4BC7-0238-B34C-95264D2CC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482B06-9411-6BD0-63CD-D58D0AD85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6B215F1-6747-B21E-D17F-1CE28A9456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87F1457-21D4-8DAE-416F-76281DDB1D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F099D4E-C43A-46A3-DF42-25BABA5F69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0B9A7AB-8CCE-2766-5F88-4450DCAB3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C2C56-32B1-4492-8A33-BE34A724A9CD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226709C-5CA2-E532-4169-A5135E266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6E6855F-613D-0ACC-171D-E075E79C8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8038E-3C4B-4967-AD6A-5E20E78020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2051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2B203D-0559-AF62-BD30-99A228A87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74615EB-4327-05DB-644B-DF229AAC1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C2C56-32B1-4492-8A33-BE34A724A9CD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EF527CF-56FA-45F8-018D-234E9E884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E7B0AE-7591-D4FE-3BF3-A69712A62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8038E-3C4B-4967-AD6A-5E20E78020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901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23E9A25-3330-D784-2A47-8E76DF1B4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C2C56-32B1-4492-8A33-BE34A724A9CD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098F649-A732-D330-28A7-FC1975322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3A931B6-9325-9157-461A-30AF71B52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8038E-3C4B-4967-AD6A-5E20E78020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2571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9F5E85-0728-6358-59CA-2F55CBBB9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04A295-D7CC-3CB6-9D8D-59FE9B6B83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EDB22FE-DDDA-8F74-C84C-08E29DA5DA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DA081B6-45FC-FA3A-CBE7-C34EFAFE6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C2C56-32B1-4492-8A33-BE34A724A9CD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ABDEFE-0A23-9449-1D86-0F83CBDDA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E14C5ED-6221-A619-34DB-B8E34C345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8038E-3C4B-4967-AD6A-5E20E78020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7343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31F57-2AE5-6DB0-1968-55DA7C7EF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8174457-91BE-14D8-006D-278604452A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D9C4C4-717F-5A99-88D3-4AF8FC605C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485D94-0F94-CC09-C5BA-2FB1D0D08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C2C56-32B1-4492-8A33-BE34A724A9CD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A6E5A87-AAE3-5315-577F-89439D808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A052AC-0ACB-DE49-C73C-DB9842329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8038E-3C4B-4967-AD6A-5E20E78020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7826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DF8F343-E0D6-D809-6C7A-18DBC3ED8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558800-EE72-8F02-90D8-A93937C7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39F8A8-5B83-A8BF-406A-5B90FDAB34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8C2C56-32B1-4492-8A33-BE34A724A9CD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3F990C-C69C-F666-2188-9745363453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532199-647B-2B2C-BBB3-9DEEEFBA20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78038E-3C4B-4967-AD6A-5E20E78020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5689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34F4C8E-5A68-3634-1F16-29E5B1D51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817" y="66675"/>
            <a:ext cx="5003183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1B45DC5-0603-6C5E-531D-5EE18D8E9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50164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600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5DD37D0-8DE1-A5EE-31F0-BC77D0B98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346" y="0"/>
            <a:ext cx="4977654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FCF90E7-8C28-2E7D-562F-D3E39EF860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377" y="0"/>
            <a:ext cx="50494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829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7CD2771-6F45-5C7D-7A63-6886AE202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83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와이드스크린</PresentationFormat>
  <Paragraphs>0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김호재</dc:creator>
  <cp:lastModifiedBy>김호재</cp:lastModifiedBy>
  <cp:revision>1</cp:revision>
  <dcterms:created xsi:type="dcterms:W3CDTF">2023-05-08T04:29:45Z</dcterms:created>
  <dcterms:modified xsi:type="dcterms:W3CDTF">2023-05-08T04:33:35Z</dcterms:modified>
</cp:coreProperties>
</file>

<file path=docProps/thumbnail.jpeg>
</file>